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9"/>
  </p:normalViewPr>
  <p:slideViewPr>
    <p:cSldViewPr snapToGrid="0" snapToObjects="1">
      <p:cViewPr varScale="1">
        <p:scale>
          <a:sx n="90" d="100"/>
          <a:sy n="90" d="100"/>
        </p:scale>
        <p:origin x="2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tiff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tif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644993-6A8C-DD4C-9056-27475A44D80A}" type="doc">
      <dgm:prSet loTypeId="urn:microsoft.com/office/officeart/2008/layout/CircularPictureCallout" loCatId="relationship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582DF50-6383-AC45-8B85-F9C55C2BE0AC}">
      <dgm:prSet/>
      <dgm:spPr/>
      <dgm:t>
        <a:bodyPr/>
        <a:lstStyle/>
        <a:p>
          <a:r>
            <a:rPr lang="es-ES" dirty="0" err="1">
              <a:ln>
                <a:solidFill>
                  <a:srgbClr val="7030A0"/>
                </a:solidFill>
              </a:ln>
            </a:rPr>
            <a:t>Async</a:t>
          </a:r>
          <a:r>
            <a:rPr lang="es-ES" dirty="0">
              <a:ln>
                <a:solidFill>
                  <a:srgbClr val="7030A0"/>
                </a:solidFill>
              </a:ln>
            </a:rPr>
            <a:t> </a:t>
          </a:r>
          <a:r>
            <a:rPr lang="es-ES" dirty="0" err="1">
              <a:ln>
                <a:solidFill>
                  <a:srgbClr val="7030A0"/>
                </a:solidFill>
              </a:ln>
            </a:rPr>
            <a:t>Main</a:t>
          </a:r>
          <a:r>
            <a:rPr lang="es-ES" dirty="0">
              <a:ln>
                <a:solidFill>
                  <a:srgbClr val="7030A0"/>
                </a:solidFill>
              </a:ln>
            </a:rPr>
            <a:t> </a:t>
          </a:r>
          <a:r>
            <a:rPr lang="es-ES" dirty="0" err="1">
              <a:ln>
                <a:solidFill>
                  <a:srgbClr val="7030A0"/>
                </a:solidFill>
              </a:ln>
            </a:rPr>
            <a:t>Method</a:t>
          </a:r>
          <a:endParaRPr lang="es-ES" dirty="0">
            <a:ln>
              <a:solidFill>
                <a:srgbClr val="7030A0"/>
              </a:solidFill>
            </a:ln>
          </a:endParaRPr>
        </a:p>
      </dgm:t>
    </dgm:pt>
    <dgm:pt modelId="{8F4DE2E4-C227-F749-AB78-32AC77869B21}" type="parTrans" cxnId="{8275A0DF-772D-9F43-9BB0-A068AA5F3B1A}">
      <dgm:prSet/>
      <dgm:spPr/>
      <dgm:t>
        <a:bodyPr/>
        <a:lstStyle/>
        <a:p>
          <a:endParaRPr lang="en-US">
            <a:ln>
              <a:solidFill>
                <a:srgbClr val="7030A0"/>
              </a:solidFill>
            </a:ln>
          </a:endParaRPr>
        </a:p>
      </dgm:t>
    </dgm:pt>
    <dgm:pt modelId="{115830EC-5894-824A-856B-B1FFFF0A93D2}" type="sibTrans" cxnId="{8275A0DF-772D-9F43-9BB0-A068AA5F3B1A}">
      <dgm:prSet/>
      <dgm:spPr/>
      <dgm:t>
        <a:bodyPr/>
        <a:lstStyle/>
        <a:p>
          <a:endParaRPr lang="en-US">
            <a:ln>
              <a:solidFill>
                <a:srgbClr val="7030A0"/>
              </a:solidFill>
            </a:ln>
          </a:endParaRPr>
        </a:p>
      </dgm:t>
    </dgm:pt>
    <dgm:pt modelId="{C4CB9E61-1265-114E-80D2-0F79577514F5}">
      <dgm:prSet/>
      <dgm:spPr/>
      <dgm:t>
        <a:bodyPr/>
        <a:lstStyle/>
        <a:p>
          <a:r>
            <a:rPr lang="es-ES" dirty="0">
              <a:ln>
                <a:solidFill>
                  <a:srgbClr val="7030A0"/>
                </a:solidFill>
              </a:ln>
            </a:rPr>
            <a:t>Default Literal </a:t>
          </a:r>
          <a:r>
            <a:rPr lang="es-ES" dirty="0" err="1">
              <a:ln>
                <a:solidFill>
                  <a:srgbClr val="7030A0"/>
                </a:solidFill>
              </a:ln>
            </a:rPr>
            <a:t>Expressions</a:t>
          </a:r>
          <a:endParaRPr lang="es-ES" dirty="0">
            <a:ln>
              <a:solidFill>
                <a:srgbClr val="7030A0"/>
              </a:solidFill>
            </a:ln>
          </a:endParaRPr>
        </a:p>
      </dgm:t>
    </dgm:pt>
    <dgm:pt modelId="{AFDEF4AC-815B-C74F-AEE6-86FA7F159602}" type="parTrans" cxnId="{C3E07CC1-47D9-B64F-B972-D9CECFDCFE7A}">
      <dgm:prSet/>
      <dgm:spPr/>
      <dgm:t>
        <a:bodyPr/>
        <a:lstStyle/>
        <a:p>
          <a:endParaRPr lang="en-US">
            <a:ln>
              <a:solidFill>
                <a:srgbClr val="7030A0"/>
              </a:solidFill>
            </a:ln>
          </a:endParaRPr>
        </a:p>
      </dgm:t>
    </dgm:pt>
    <dgm:pt modelId="{7A5DE4D9-F8A7-4946-B512-94E9FCA6AC8B}" type="sibTrans" cxnId="{C3E07CC1-47D9-B64F-B972-D9CECFDCFE7A}">
      <dgm:prSet/>
      <dgm:spPr/>
      <dgm:t>
        <a:bodyPr/>
        <a:lstStyle/>
        <a:p>
          <a:endParaRPr lang="en-US">
            <a:ln>
              <a:solidFill>
                <a:srgbClr val="7030A0"/>
              </a:solidFill>
            </a:ln>
          </a:endParaRPr>
        </a:p>
      </dgm:t>
    </dgm:pt>
    <dgm:pt modelId="{BCB406AF-0B0F-6740-B81C-30BCBE60C848}">
      <dgm:prSet/>
      <dgm:spPr/>
      <dgm:t>
        <a:bodyPr/>
        <a:lstStyle/>
        <a:p>
          <a:r>
            <a:rPr lang="es-ES" dirty="0" err="1">
              <a:ln>
                <a:solidFill>
                  <a:srgbClr val="7030A0"/>
                </a:solidFill>
              </a:ln>
            </a:rPr>
            <a:t>Inferred</a:t>
          </a:r>
          <a:r>
            <a:rPr lang="es-ES" dirty="0">
              <a:ln>
                <a:solidFill>
                  <a:srgbClr val="7030A0"/>
                </a:solidFill>
              </a:ln>
            </a:rPr>
            <a:t> </a:t>
          </a:r>
          <a:r>
            <a:rPr lang="es-ES" dirty="0" err="1">
              <a:ln>
                <a:solidFill>
                  <a:srgbClr val="7030A0"/>
                </a:solidFill>
              </a:ln>
            </a:rPr>
            <a:t>Tuple</a:t>
          </a:r>
          <a:r>
            <a:rPr lang="es-ES" dirty="0">
              <a:ln>
                <a:solidFill>
                  <a:srgbClr val="7030A0"/>
                </a:solidFill>
              </a:ln>
            </a:rPr>
            <a:t> </a:t>
          </a:r>
          <a:r>
            <a:rPr lang="es-ES" dirty="0" err="1">
              <a:ln>
                <a:solidFill>
                  <a:srgbClr val="7030A0"/>
                </a:solidFill>
              </a:ln>
            </a:rPr>
            <a:t>Element</a:t>
          </a:r>
          <a:r>
            <a:rPr lang="es-ES" dirty="0">
              <a:ln>
                <a:solidFill>
                  <a:srgbClr val="7030A0"/>
                </a:solidFill>
              </a:ln>
            </a:rPr>
            <a:t> </a:t>
          </a:r>
          <a:r>
            <a:rPr lang="es-ES" dirty="0" err="1">
              <a:ln>
                <a:solidFill>
                  <a:srgbClr val="7030A0"/>
                </a:solidFill>
              </a:ln>
            </a:rPr>
            <a:t>Names</a:t>
          </a:r>
          <a:endParaRPr lang="es-ES" dirty="0">
            <a:ln>
              <a:solidFill>
                <a:srgbClr val="7030A0"/>
              </a:solidFill>
            </a:ln>
          </a:endParaRPr>
        </a:p>
      </dgm:t>
    </dgm:pt>
    <dgm:pt modelId="{FDC630A8-E8D2-5E4D-80B1-131E92CABBF4}" type="parTrans" cxnId="{564F1043-110D-4043-B738-69FC939165AD}">
      <dgm:prSet/>
      <dgm:spPr/>
      <dgm:t>
        <a:bodyPr/>
        <a:lstStyle/>
        <a:p>
          <a:endParaRPr lang="en-US">
            <a:ln>
              <a:solidFill>
                <a:srgbClr val="7030A0"/>
              </a:solidFill>
            </a:ln>
          </a:endParaRPr>
        </a:p>
      </dgm:t>
    </dgm:pt>
    <dgm:pt modelId="{664377C9-4C64-2A4F-A014-8DABE303950D}" type="sibTrans" cxnId="{564F1043-110D-4043-B738-69FC939165AD}">
      <dgm:prSet/>
      <dgm:spPr/>
      <dgm:t>
        <a:bodyPr/>
        <a:lstStyle/>
        <a:p>
          <a:endParaRPr lang="en-US">
            <a:ln>
              <a:solidFill>
                <a:srgbClr val="7030A0"/>
              </a:solidFill>
            </a:ln>
          </a:endParaRPr>
        </a:p>
      </dgm:t>
    </dgm:pt>
    <dgm:pt modelId="{BFBFA7F8-066E-9843-89EC-D566E83521A8}">
      <dgm:prSet/>
      <dgm:spPr/>
      <dgm:t>
        <a:bodyPr/>
        <a:lstStyle/>
        <a:p>
          <a:endParaRPr lang="es-ES" dirty="0">
            <a:ln>
              <a:solidFill>
                <a:srgbClr val="7030A0"/>
              </a:solidFill>
            </a:ln>
          </a:endParaRPr>
        </a:p>
      </dgm:t>
    </dgm:pt>
    <dgm:pt modelId="{DF9EE562-8433-CA46-8D4F-F1010D8895AE}" type="parTrans" cxnId="{12F312D2-8294-5C49-AD8C-434ABC8F0B5E}">
      <dgm:prSet/>
      <dgm:spPr/>
      <dgm:t>
        <a:bodyPr/>
        <a:lstStyle/>
        <a:p>
          <a:endParaRPr lang="en-US">
            <a:ln>
              <a:solidFill>
                <a:srgbClr val="7030A0"/>
              </a:solidFill>
            </a:ln>
          </a:endParaRPr>
        </a:p>
      </dgm:t>
    </dgm:pt>
    <dgm:pt modelId="{63AC6E9C-D83F-3845-8536-DC6AC4F51BE6}" type="sibTrans" cxnId="{12F312D2-8294-5C49-AD8C-434ABC8F0B5E}">
      <dgm:prSet/>
      <dgm:spPr>
        <a:blipFill rotWithShape="1">
          <a:blip xmlns:r="http://schemas.openxmlformats.org/officeDocument/2006/relationships" r:embed="rId1"/>
          <a:srcRect/>
          <a:stretch>
            <a:fillRect t="-4000" b="-4000"/>
          </a:stretch>
        </a:blipFill>
      </dgm:spPr>
      <dgm:t>
        <a:bodyPr/>
        <a:lstStyle/>
        <a:p>
          <a:endParaRPr lang="en-US">
            <a:ln>
              <a:solidFill>
                <a:srgbClr val="7030A0"/>
              </a:solidFill>
            </a:ln>
          </a:endParaRPr>
        </a:p>
      </dgm:t>
    </dgm:pt>
    <dgm:pt modelId="{FB509933-EE2B-EB47-ACCA-CF3D7B1F5ADA}" type="pres">
      <dgm:prSet presAssocID="{76644993-6A8C-DD4C-9056-27475A44D80A}" presName="Name0" presStyleCnt="0">
        <dgm:presLayoutVars>
          <dgm:chMax val="7"/>
          <dgm:chPref val="7"/>
          <dgm:dir/>
        </dgm:presLayoutVars>
      </dgm:prSet>
      <dgm:spPr/>
    </dgm:pt>
    <dgm:pt modelId="{D0639C8A-1AD6-C748-A327-43F872DB400A}" type="pres">
      <dgm:prSet presAssocID="{76644993-6A8C-DD4C-9056-27475A44D80A}" presName="Name1" presStyleCnt="0"/>
      <dgm:spPr/>
    </dgm:pt>
    <dgm:pt modelId="{52B72D02-E81C-7D48-AA45-881044830E48}" type="pres">
      <dgm:prSet presAssocID="{63AC6E9C-D83F-3845-8536-DC6AC4F51BE6}" presName="picture_1" presStyleCnt="0"/>
      <dgm:spPr/>
    </dgm:pt>
    <dgm:pt modelId="{FCEEAA1F-5CBD-B547-8F20-9A429718727D}" type="pres">
      <dgm:prSet presAssocID="{63AC6E9C-D83F-3845-8536-DC6AC4F51BE6}" presName="pictureRepeatNode" presStyleLbl="alignImgPlace1" presStyleIdx="0" presStyleCnt="4"/>
      <dgm:spPr/>
    </dgm:pt>
    <dgm:pt modelId="{DB334F19-CF71-FC44-B3B7-78CAE5947EA5}" type="pres">
      <dgm:prSet presAssocID="{BFBFA7F8-066E-9843-89EC-D566E83521A8}" presName="text_1" presStyleLbl="node1" presStyleIdx="0" presStyleCnt="0">
        <dgm:presLayoutVars>
          <dgm:bulletEnabled val="1"/>
        </dgm:presLayoutVars>
      </dgm:prSet>
      <dgm:spPr/>
    </dgm:pt>
    <dgm:pt modelId="{80784EA4-5244-2545-8F36-6C9385869780}" type="pres">
      <dgm:prSet presAssocID="{115830EC-5894-824A-856B-B1FFFF0A93D2}" presName="picture_2" presStyleCnt="0"/>
      <dgm:spPr/>
    </dgm:pt>
    <dgm:pt modelId="{FA28CBDB-DC7B-BD43-9103-DE5CF063C701}" type="pres">
      <dgm:prSet presAssocID="{115830EC-5894-824A-856B-B1FFFF0A93D2}" presName="pictureRepeatNode" presStyleLbl="alignImgPlace1" presStyleIdx="1" presStyleCnt="4"/>
      <dgm:spPr/>
    </dgm:pt>
    <dgm:pt modelId="{AB0EA487-EF6D-EE49-BBEB-F880CDE81A0E}" type="pres">
      <dgm:prSet presAssocID="{6582DF50-6383-AC45-8B85-F9C55C2BE0AC}" presName="line_2" presStyleLbl="parChTrans1D1" presStyleIdx="0" presStyleCnt="3"/>
      <dgm:spPr/>
    </dgm:pt>
    <dgm:pt modelId="{40EFD52B-460F-C54F-98F0-4763C941FCA4}" type="pres">
      <dgm:prSet presAssocID="{6582DF50-6383-AC45-8B85-F9C55C2BE0AC}" presName="textparent_2" presStyleLbl="node1" presStyleIdx="0" presStyleCnt="0"/>
      <dgm:spPr/>
    </dgm:pt>
    <dgm:pt modelId="{F40D5CEA-DDE8-AA4E-853E-5C047752E9B0}" type="pres">
      <dgm:prSet presAssocID="{6582DF50-6383-AC45-8B85-F9C55C2BE0AC}" presName="text_2" presStyleLbl="revTx" presStyleIdx="0" presStyleCnt="3" custScaleX="1261368">
        <dgm:presLayoutVars>
          <dgm:bulletEnabled val="1"/>
        </dgm:presLayoutVars>
      </dgm:prSet>
      <dgm:spPr/>
    </dgm:pt>
    <dgm:pt modelId="{C05A4089-6008-634D-BBA3-A3E49F8CD091}" type="pres">
      <dgm:prSet presAssocID="{7A5DE4D9-F8A7-4946-B512-94E9FCA6AC8B}" presName="picture_3" presStyleCnt="0"/>
      <dgm:spPr/>
    </dgm:pt>
    <dgm:pt modelId="{3CC82F79-A84A-004B-89AD-ABB6F27BCBFA}" type="pres">
      <dgm:prSet presAssocID="{7A5DE4D9-F8A7-4946-B512-94E9FCA6AC8B}" presName="pictureRepeatNode" presStyleLbl="alignImgPlace1" presStyleIdx="2" presStyleCnt="4"/>
      <dgm:spPr/>
    </dgm:pt>
    <dgm:pt modelId="{8F80AE2C-F750-6449-B201-682BA505C0BD}" type="pres">
      <dgm:prSet presAssocID="{C4CB9E61-1265-114E-80D2-0F79577514F5}" presName="line_3" presStyleLbl="parChTrans1D1" presStyleIdx="1" presStyleCnt="3"/>
      <dgm:spPr/>
    </dgm:pt>
    <dgm:pt modelId="{CB7119BA-9083-7641-A799-0CCC265994F8}" type="pres">
      <dgm:prSet presAssocID="{C4CB9E61-1265-114E-80D2-0F79577514F5}" presName="textparent_3" presStyleLbl="node1" presStyleIdx="0" presStyleCnt="0"/>
      <dgm:spPr/>
    </dgm:pt>
    <dgm:pt modelId="{625E7486-04F3-2346-8D54-3478C7530DB7}" type="pres">
      <dgm:prSet presAssocID="{C4CB9E61-1265-114E-80D2-0F79577514F5}" presName="text_3" presStyleLbl="revTx" presStyleIdx="1" presStyleCnt="3" custScaleX="400764">
        <dgm:presLayoutVars>
          <dgm:bulletEnabled val="1"/>
        </dgm:presLayoutVars>
      </dgm:prSet>
      <dgm:spPr/>
    </dgm:pt>
    <dgm:pt modelId="{7C7CEC9F-18D0-254C-993F-E2F70B8D88D1}" type="pres">
      <dgm:prSet presAssocID="{664377C9-4C64-2A4F-A014-8DABE303950D}" presName="picture_4" presStyleCnt="0"/>
      <dgm:spPr/>
    </dgm:pt>
    <dgm:pt modelId="{BD4F79E6-7CF7-1649-97A0-00CDD8291E2E}" type="pres">
      <dgm:prSet presAssocID="{664377C9-4C64-2A4F-A014-8DABE303950D}" presName="pictureRepeatNode" presStyleLbl="alignImgPlace1" presStyleIdx="3" presStyleCnt="4"/>
      <dgm:spPr/>
    </dgm:pt>
    <dgm:pt modelId="{9BD0B163-A489-7A42-8AB1-0E4DC66BAAE2}" type="pres">
      <dgm:prSet presAssocID="{BCB406AF-0B0F-6740-B81C-30BCBE60C848}" presName="line_4" presStyleLbl="parChTrans1D1" presStyleIdx="2" presStyleCnt="3"/>
      <dgm:spPr/>
    </dgm:pt>
    <dgm:pt modelId="{DC315701-2018-4341-B934-E61B79912AA6}" type="pres">
      <dgm:prSet presAssocID="{BCB406AF-0B0F-6740-B81C-30BCBE60C848}" presName="textparent_4" presStyleLbl="node1" presStyleIdx="0" presStyleCnt="0"/>
      <dgm:spPr/>
    </dgm:pt>
    <dgm:pt modelId="{2E926642-88CC-7A45-88D5-BFE39A0D48AF}" type="pres">
      <dgm:prSet presAssocID="{BCB406AF-0B0F-6740-B81C-30BCBE60C848}" presName="text_4" presStyleLbl="revTx" presStyleIdx="2" presStyleCnt="3" custScaleX="1633618">
        <dgm:presLayoutVars>
          <dgm:bulletEnabled val="1"/>
        </dgm:presLayoutVars>
      </dgm:prSet>
      <dgm:spPr/>
    </dgm:pt>
  </dgm:ptLst>
  <dgm:cxnLst>
    <dgm:cxn modelId="{B9F2C01B-E1B3-8C4A-9781-8286D0AE3F94}" type="presOf" srcId="{7A5DE4D9-F8A7-4946-B512-94E9FCA6AC8B}" destId="{3CC82F79-A84A-004B-89AD-ABB6F27BCBFA}" srcOrd="0" destOrd="0" presId="urn:microsoft.com/office/officeart/2008/layout/CircularPictureCallout"/>
    <dgm:cxn modelId="{564F1043-110D-4043-B738-69FC939165AD}" srcId="{76644993-6A8C-DD4C-9056-27475A44D80A}" destId="{BCB406AF-0B0F-6740-B81C-30BCBE60C848}" srcOrd="3" destOrd="0" parTransId="{FDC630A8-E8D2-5E4D-80B1-131E92CABBF4}" sibTransId="{664377C9-4C64-2A4F-A014-8DABE303950D}"/>
    <dgm:cxn modelId="{C3846E64-D6CA-314E-89BF-68FB8AC22120}" type="presOf" srcId="{BFBFA7F8-066E-9843-89EC-D566E83521A8}" destId="{DB334F19-CF71-FC44-B3B7-78CAE5947EA5}" srcOrd="0" destOrd="0" presId="urn:microsoft.com/office/officeart/2008/layout/CircularPictureCallout"/>
    <dgm:cxn modelId="{5C83D77A-ED70-4948-BAFF-1443F92C66DB}" type="presOf" srcId="{BCB406AF-0B0F-6740-B81C-30BCBE60C848}" destId="{2E926642-88CC-7A45-88D5-BFE39A0D48AF}" srcOrd="0" destOrd="0" presId="urn:microsoft.com/office/officeart/2008/layout/CircularPictureCallout"/>
    <dgm:cxn modelId="{76D8A39D-A38F-C348-BDF2-DFC86E14C3A7}" type="presOf" srcId="{76644993-6A8C-DD4C-9056-27475A44D80A}" destId="{FB509933-EE2B-EB47-ACCA-CF3D7B1F5ADA}" srcOrd="0" destOrd="0" presId="urn:microsoft.com/office/officeart/2008/layout/CircularPictureCallout"/>
    <dgm:cxn modelId="{7B6660B0-830A-0645-8D80-8A45048A2193}" type="presOf" srcId="{115830EC-5894-824A-856B-B1FFFF0A93D2}" destId="{FA28CBDB-DC7B-BD43-9103-DE5CF063C701}" srcOrd="0" destOrd="0" presId="urn:microsoft.com/office/officeart/2008/layout/CircularPictureCallout"/>
    <dgm:cxn modelId="{C3E07CC1-47D9-B64F-B972-D9CECFDCFE7A}" srcId="{76644993-6A8C-DD4C-9056-27475A44D80A}" destId="{C4CB9E61-1265-114E-80D2-0F79577514F5}" srcOrd="2" destOrd="0" parTransId="{AFDEF4AC-815B-C74F-AEE6-86FA7F159602}" sibTransId="{7A5DE4D9-F8A7-4946-B512-94E9FCA6AC8B}"/>
    <dgm:cxn modelId="{122FD4C1-270D-ED4D-BB61-8F0A29F46C25}" type="presOf" srcId="{6582DF50-6383-AC45-8B85-F9C55C2BE0AC}" destId="{F40D5CEA-DDE8-AA4E-853E-5C047752E9B0}" srcOrd="0" destOrd="0" presId="urn:microsoft.com/office/officeart/2008/layout/CircularPictureCallout"/>
    <dgm:cxn modelId="{B80885C2-665B-5F47-9040-F6C0B5B3AA85}" type="presOf" srcId="{664377C9-4C64-2A4F-A014-8DABE303950D}" destId="{BD4F79E6-7CF7-1649-97A0-00CDD8291E2E}" srcOrd="0" destOrd="0" presId="urn:microsoft.com/office/officeart/2008/layout/CircularPictureCallout"/>
    <dgm:cxn modelId="{12F312D2-8294-5C49-AD8C-434ABC8F0B5E}" srcId="{76644993-6A8C-DD4C-9056-27475A44D80A}" destId="{BFBFA7F8-066E-9843-89EC-D566E83521A8}" srcOrd="0" destOrd="0" parTransId="{DF9EE562-8433-CA46-8D4F-F1010D8895AE}" sibTransId="{63AC6E9C-D83F-3845-8536-DC6AC4F51BE6}"/>
    <dgm:cxn modelId="{1F4B52DB-51F5-FB4A-93E8-33F41C3AD0DE}" type="presOf" srcId="{63AC6E9C-D83F-3845-8536-DC6AC4F51BE6}" destId="{FCEEAA1F-5CBD-B547-8F20-9A429718727D}" srcOrd="0" destOrd="0" presId="urn:microsoft.com/office/officeart/2008/layout/CircularPictureCallout"/>
    <dgm:cxn modelId="{8275A0DF-772D-9F43-9BB0-A068AA5F3B1A}" srcId="{76644993-6A8C-DD4C-9056-27475A44D80A}" destId="{6582DF50-6383-AC45-8B85-F9C55C2BE0AC}" srcOrd="1" destOrd="0" parTransId="{8F4DE2E4-C227-F749-AB78-32AC77869B21}" sibTransId="{115830EC-5894-824A-856B-B1FFFF0A93D2}"/>
    <dgm:cxn modelId="{1EEC18F1-FA07-2C44-8AB9-4F25F1EE60AE}" type="presOf" srcId="{C4CB9E61-1265-114E-80D2-0F79577514F5}" destId="{625E7486-04F3-2346-8D54-3478C7530DB7}" srcOrd="0" destOrd="0" presId="urn:microsoft.com/office/officeart/2008/layout/CircularPictureCallout"/>
    <dgm:cxn modelId="{8166E943-DF69-D247-AC29-80A6733D2A32}" type="presParOf" srcId="{FB509933-EE2B-EB47-ACCA-CF3D7B1F5ADA}" destId="{D0639C8A-1AD6-C748-A327-43F872DB400A}" srcOrd="0" destOrd="0" presId="urn:microsoft.com/office/officeart/2008/layout/CircularPictureCallout"/>
    <dgm:cxn modelId="{D7DCD231-29A7-1A4B-AC5F-F1D32CEA9ABA}" type="presParOf" srcId="{D0639C8A-1AD6-C748-A327-43F872DB400A}" destId="{52B72D02-E81C-7D48-AA45-881044830E48}" srcOrd="0" destOrd="0" presId="urn:microsoft.com/office/officeart/2008/layout/CircularPictureCallout"/>
    <dgm:cxn modelId="{8AD2146E-0B4C-ED49-9297-BB2FD27B279A}" type="presParOf" srcId="{52B72D02-E81C-7D48-AA45-881044830E48}" destId="{FCEEAA1F-5CBD-B547-8F20-9A429718727D}" srcOrd="0" destOrd="0" presId="urn:microsoft.com/office/officeart/2008/layout/CircularPictureCallout"/>
    <dgm:cxn modelId="{8BBBCF53-5C6F-6B46-AD0F-4FC1C471B8F6}" type="presParOf" srcId="{D0639C8A-1AD6-C748-A327-43F872DB400A}" destId="{DB334F19-CF71-FC44-B3B7-78CAE5947EA5}" srcOrd="1" destOrd="0" presId="urn:microsoft.com/office/officeart/2008/layout/CircularPictureCallout"/>
    <dgm:cxn modelId="{7AD3CAEB-350C-E745-89CB-55B112D5ED33}" type="presParOf" srcId="{D0639C8A-1AD6-C748-A327-43F872DB400A}" destId="{80784EA4-5244-2545-8F36-6C9385869780}" srcOrd="2" destOrd="0" presId="urn:microsoft.com/office/officeart/2008/layout/CircularPictureCallout"/>
    <dgm:cxn modelId="{54B162D4-BF7F-F148-A9A3-FB341047F2EB}" type="presParOf" srcId="{80784EA4-5244-2545-8F36-6C9385869780}" destId="{FA28CBDB-DC7B-BD43-9103-DE5CF063C701}" srcOrd="0" destOrd="0" presId="urn:microsoft.com/office/officeart/2008/layout/CircularPictureCallout"/>
    <dgm:cxn modelId="{DE6C0DFC-5DF2-8942-A62E-2EE4A310597B}" type="presParOf" srcId="{D0639C8A-1AD6-C748-A327-43F872DB400A}" destId="{AB0EA487-EF6D-EE49-BBEB-F880CDE81A0E}" srcOrd="3" destOrd="0" presId="urn:microsoft.com/office/officeart/2008/layout/CircularPictureCallout"/>
    <dgm:cxn modelId="{49C14DD0-B1CB-2C40-8CB6-56D45E67CDD6}" type="presParOf" srcId="{D0639C8A-1AD6-C748-A327-43F872DB400A}" destId="{40EFD52B-460F-C54F-98F0-4763C941FCA4}" srcOrd="4" destOrd="0" presId="urn:microsoft.com/office/officeart/2008/layout/CircularPictureCallout"/>
    <dgm:cxn modelId="{0C7FCD6F-A255-9442-99CC-789F1B02FDC7}" type="presParOf" srcId="{40EFD52B-460F-C54F-98F0-4763C941FCA4}" destId="{F40D5CEA-DDE8-AA4E-853E-5C047752E9B0}" srcOrd="0" destOrd="0" presId="urn:microsoft.com/office/officeart/2008/layout/CircularPictureCallout"/>
    <dgm:cxn modelId="{75513D58-FA77-8C41-99BB-4F05B09C61E7}" type="presParOf" srcId="{D0639C8A-1AD6-C748-A327-43F872DB400A}" destId="{C05A4089-6008-634D-BBA3-A3E49F8CD091}" srcOrd="5" destOrd="0" presId="urn:microsoft.com/office/officeart/2008/layout/CircularPictureCallout"/>
    <dgm:cxn modelId="{F97718A2-9CBD-5A46-BA09-433B09EC146E}" type="presParOf" srcId="{C05A4089-6008-634D-BBA3-A3E49F8CD091}" destId="{3CC82F79-A84A-004B-89AD-ABB6F27BCBFA}" srcOrd="0" destOrd="0" presId="urn:microsoft.com/office/officeart/2008/layout/CircularPictureCallout"/>
    <dgm:cxn modelId="{B8B3F8A2-4362-D34B-B2F4-83AE521FF5F6}" type="presParOf" srcId="{D0639C8A-1AD6-C748-A327-43F872DB400A}" destId="{8F80AE2C-F750-6449-B201-682BA505C0BD}" srcOrd="6" destOrd="0" presId="urn:microsoft.com/office/officeart/2008/layout/CircularPictureCallout"/>
    <dgm:cxn modelId="{B7A642D5-A69E-0C47-9AB6-33FF1F1782E1}" type="presParOf" srcId="{D0639C8A-1AD6-C748-A327-43F872DB400A}" destId="{CB7119BA-9083-7641-A799-0CCC265994F8}" srcOrd="7" destOrd="0" presId="urn:microsoft.com/office/officeart/2008/layout/CircularPictureCallout"/>
    <dgm:cxn modelId="{D3816EAF-4389-F946-949A-E0AE1D84A7E3}" type="presParOf" srcId="{CB7119BA-9083-7641-A799-0CCC265994F8}" destId="{625E7486-04F3-2346-8D54-3478C7530DB7}" srcOrd="0" destOrd="0" presId="urn:microsoft.com/office/officeart/2008/layout/CircularPictureCallout"/>
    <dgm:cxn modelId="{8169F5D9-3D85-274C-8DE8-218AC1A7B0C2}" type="presParOf" srcId="{D0639C8A-1AD6-C748-A327-43F872DB400A}" destId="{7C7CEC9F-18D0-254C-993F-E2F70B8D88D1}" srcOrd="8" destOrd="0" presId="urn:microsoft.com/office/officeart/2008/layout/CircularPictureCallout"/>
    <dgm:cxn modelId="{BF6E1BE3-159A-3142-B9FC-3E58115A3DDB}" type="presParOf" srcId="{7C7CEC9F-18D0-254C-993F-E2F70B8D88D1}" destId="{BD4F79E6-7CF7-1649-97A0-00CDD8291E2E}" srcOrd="0" destOrd="0" presId="urn:microsoft.com/office/officeart/2008/layout/CircularPictureCallout"/>
    <dgm:cxn modelId="{DF9FA4E1-EC3B-3542-A640-111F0FC0F038}" type="presParOf" srcId="{D0639C8A-1AD6-C748-A327-43F872DB400A}" destId="{9BD0B163-A489-7A42-8AB1-0E4DC66BAAE2}" srcOrd="9" destOrd="0" presId="urn:microsoft.com/office/officeart/2008/layout/CircularPictureCallout"/>
    <dgm:cxn modelId="{4DD4F367-295A-3649-8B03-EA00CE03B806}" type="presParOf" srcId="{D0639C8A-1AD6-C748-A327-43F872DB400A}" destId="{DC315701-2018-4341-B934-E61B79912AA6}" srcOrd="10" destOrd="0" presId="urn:microsoft.com/office/officeart/2008/layout/CircularPictureCallout"/>
    <dgm:cxn modelId="{2F7B0D33-36C9-134A-BAAD-B7511C4E7A95}" type="presParOf" srcId="{DC315701-2018-4341-B934-E61B79912AA6}" destId="{2E926642-88CC-7A45-88D5-BFE39A0D48AF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D0B163-A489-7A42-8AB1-0E4DC66BAAE2}">
      <dsp:nvSpPr>
        <dsp:cNvPr id="0" name=""/>
        <dsp:cNvSpPr/>
      </dsp:nvSpPr>
      <dsp:spPr>
        <a:xfrm>
          <a:off x="2236069" y="4438698"/>
          <a:ext cx="4488943" cy="0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80AE2C-F750-6449-B201-682BA505C0BD}">
      <dsp:nvSpPr>
        <dsp:cNvPr id="0" name=""/>
        <dsp:cNvSpPr/>
      </dsp:nvSpPr>
      <dsp:spPr>
        <a:xfrm>
          <a:off x="2236069" y="2873827"/>
          <a:ext cx="3845111" cy="0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0EA487-EF6D-EE49-BBEB-F880CDE81A0E}">
      <dsp:nvSpPr>
        <dsp:cNvPr id="0" name=""/>
        <dsp:cNvSpPr/>
      </dsp:nvSpPr>
      <dsp:spPr>
        <a:xfrm>
          <a:off x="2236069" y="1308957"/>
          <a:ext cx="4488943" cy="0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EEAA1F-5CBD-B547-8F20-9A429718727D}">
      <dsp:nvSpPr>
        <dsp:cNvPr id="0" name=""/>
        <dsp:cNvSpPr/>
      </dsp:nvSpPr>
      <dsp:spPr>
        <a:xfrm>
          <a:off x="540" y="638298"/>
          <a:ext cx="4471059" cy="4471059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t="-4000" b="-4000"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DB334F19-CF71-FC44-B3B7-78CAE5947EA5}">
      <dsp:nvSpPr>
        <dsp:cNvPr id="0" name=""/>
        <dsp:cNvSpPr/>
      </dsp:nvSpPr>
      <dsp:spPr>
        <a:xfrm>
          <a:off x="805330" y="3012430"/>
          <a:ext cx="2861478" cy="1475449"/>
        </a:xfrm>
        <a:prstGeom prst="rect">
          <a:avLst/>
        </a:prstGeom>
        <a:noFill/>
        <a:ln>
          <a:noFill/>
        </a:ln>
        <a:effectLst/>
        <a:scene3d>
          <a:camera prst="orthographicFront"/>
          <a:lightRig rig="flat" dir="t"/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6500" kern="1200" dirty="0">
            <a:ln>
              <a:solidFill>
                <a:srgbClr val="7030A0"/>
              </a:solidFill>
            </a:ln>
          </a:endParaRPr>
        </a:p>
      </dsp:txBody>
      <dsp:txXfrm>
        <a:off x="805330" y="3012430"/>
        <a:ext cx="2861478" cy="1475449"/>
      </dsp:txXfrm>
    </dsp:sp>
    <dsp:sp modelId="{FA28CBDB-DC7B-BD43-9103-DE5CF063C701}">
      <dsp:nvSpPr>
        <dsp:cNvPr id="0" name=""/>
        <dsp:cNvSpPr/>
      </dsp:nvSpPr>
      <dsp:spPr>
        <a:xfrm>
          <a:off x="6054354" y="638298"/>
          <a:ext cx="1341317" cy="1341317"/>
        </a:xfrm>
        <a:prstGeom prst="ellipse">
          <a:avLst/>
        </a:prstGeom>
        <a:gradFill rotWithShape="0">
          <a:gsLst>
            <a:gs pos="0">
              <a:schemeClr val="accent1">
                <a:tint val="50000"/>
                <a:hueOff val="-4239688"/>
                <a:satOff val="11358"/>
                <a:lumOff val="412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50000"/>
                <a:hueOff val="-4239688"/>
                <a:satOff val="11358"/>
                <a:lumOff val="412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50000"/>
                <a:hueOff val="-4239688"/>
                <a:satOff val="11358"/>
                <a:lumOff val="412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F40D5CEA-DDE8-AA4E-853E-5C047752E9B0}">
      <dsp:nvSpPr>
        <dsp:cNvPr id="0" name=""/>
        <dsp:cNvSpPr/>
      </dsp:nvSpPr>
      <dsp:spPr>
        <a:xfrm>
          <a:off x="7395672" y="638298"/>
          <a:ext cx="1545906" cy="13413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0" rIns="9144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>
              <a:ln>
                <a:solidFill>
                  <a:srgbClr val="7030A0"/>
                </a:solidFill>
              </a:ln>
            </a:rPr>
            <a:t>Async</a:t>
          </a:r>
          <a:r>
            <a:rPr lang="es-ES" sz="2400" kern="1200" dirty="0">
              <a:ln>
                <a:solidFill>
                  <a:srgbClr val="7030A0"/>
                </a:solidFill>
              </a:ln>
            </a:rPr>
            <a:t> </a:t>
          </a:r>
          <a:r>
            <a:rPr lang="es-ES" sz="2400" kern="1200" dirty="0" err="1">
              <a:ln>
                <a:solidFill>
                  <a:srgbClr val="7030A0"/>
                </a:solidFill>
              </a:ln>
            </a:rPr>
            <a:t>Main</a:t>
          </a:r>
          <a:r>
            <a:rPr lang="es-ES" sz="2400" kern="1200" dirty="0">
              <a:ln>
                <a:solidFill>
                  <a:srgbClr val="7030A0"/>
                </a:solidFill>
              </a:ln>
            </a:rPr>
            <a:t> </a:t>
          </a:r>
          <a:r>
            <a:rPr lang="es-ES" sz="2400" kern="1200" dirty="0" err="1">
              <a:ln>
                <a:solidFill>
                  <a:srgbClr val="7030A0"/>
                </a:solidFill>
              </a:ln>
            </a:rPr>
            <a:t>Method</a:t>
          </a:r>
          <a:endParaRPr lang="es-ES" sz="2400" kern="1200" dirty="0">
            <a:ln>
              <a:solidFill>
                <a:srgbClr val="7030A0"/>
              </a:solidFill>
            </a:ln>
          </a:endParaRPr>
        </a:p>
      </dsp:txBody>
      <dsp:txXfrm>
        <a:off x="7395672" y="638298"/>
        <a:ext cx="1545906" cy="1341317"/>
      </dsp:txXfrm>
    </dsp:sp>
    <dsp:sp modelId="{3CC82F79-A84A-004B-89AD-ABB6F27BCBFA}">
      <dsp:nvSpPr>
        <dsp:cNvPr id="0" name=""/>
        <dsp:cNvSpPr/>
      </dsp:nvSpPr>
      <dsp:spPr>
        <a:xfrm>
          <a:off x="5410522" y="2203169"/>
          <a:ext cx="1341317" cy="1341317"/>
        </a:xfrm>
        <a:prstGeom prst="ellipse">
          <a:avLst/>
        </a:prstGeom>
        <a:gradFill rotWithShape="0">
          <a:gsLst>
            <a:gs pos="0">
              <a:schemeClr val="accent1">
                <a:tint val="50000"/>
                <a:hueOff val="-8479376"/>
                <a:satOff val="22717"/>
                <a:lumOff val="825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50000"/>
                <a:hueOff val="-8479376"/>
                <a:satOff val="22717"/>
                <a:lumOff val="825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50000"/>
                <a:hueOff val="-8479376"/>
                <a:satOff val="22717"/>
                <a:lumOff val="825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625E7486-04F3-2346-8D54-3478C7530DB7}">
      <dsp:nvSpPr>
        <dsp:cNvPr id="0" name=""/>
        <dsp:cNvSpPr/>
      </dsp:nvSpPr>
      <dsp:spPr>
        <a:xfrm>
          <a:off x="6751840" y="2203169"/>
          <a:ext cx="2187434" cy="13413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0" rIns="9144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>
              <a:ln>
                <a:solidFill>
                  <a:srgbClr val="7030A0"/>
                </a:solidFill>
              </a:ln>
            </a:rPr>
            <a:t>Default Literal </a:t>
          </a:r>
          <a:r>
            <a:rPr lang="es-ES" sz="2400" kern="1200" dirty="0" err="1">
              <a:ln>
                <a:solidFill>
                  <a:srgbClr val="7030A0"/>
                </a:solidFill>
              </a:ln>
            </a:rPr>
            <a:t>Expressions</a:t>
          </a:r>
          <a:endParaRPr lang="es-ES" sz="2400" kern="1200" dirty="0">
            <a:ln>
              <a:solidFill>
                <a:srgbClr val="7030A0"/>
              </a:solidFill>
            </a:ln>
          </a:endParaRPr>
        </a:p>
      </dsp:txBody>
      <dsp:txXfrm>
        <a:off x="6751840" y="2203169"/>
        <a:ext cx="2187434" cy="1341317"/>
      </dsp:txXfrm>
    </dsp:sp>
    <dsp:sp modelId="{BD4F79E6-7CF7-1649-97A0-00CDD8291E2E}">
      <dsp:nvSpPr>
        <dsp:cNvPr id="0" name=""/>
        <dsp:cNvSpPr/>
      </dsp:nvSpPr>
      <dsp:spPr>
        <a:xfrm>
          <a:off x="6054354" y="3768039"/>
          <a:ext cx="1341317" cy="1341317"/>
        </a:xfrm>
        <a:prstGeom prst="ellipse">
          <a:avLst/>
        </a:prstGeom>
        <a:gradFill rotWithShape="0">
          <a:gsLst>
            <a:gs pos="0">
              <a:schemeClr val="accent1">
                <a:tint val="50000"/>
                <a:hueOff val="-12719064"/>
                <a:satOff val="34075"/>
                <a:lumOff val="123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50000"/>
                <a:hueOff val="-12719064"/>
                <a:satOff val="34075"/>
                <a:lumOff val="123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50000"/>
                <a:hueOff val="-12719064"/>
                <a:satOff val="34075"/>
                <a:lumOff val="123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2E926642-88CC-7A45-88D5-BFE39A0D48AF}">
      <dsp:nvSpPr>
        <dsp:cNvPr id="0" name=""/>
        <dsp:cNvSpPr/>
      </dsp:nvSpPr>
      <dsp:spPr>
        <a:xfrm>
          <a:off x="7395672" y="3768039"/>
          <a:ext cx="1545556" cy="13413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0" rIns="9144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>
              <a:ln>
                <a:solidFill>
                  <a:srgbClr val="7030A0"/>
                </a:solidFill>
              </a:ln>
            </a:rPr>
            <a:t>Inferred</a:t>
          </a:r>
          <a:r>
            <a:rPr lang="es-ES" sz="2400" kern="1200" dirty="0">
              <a:ln>
                <a:solidFill>
                  <a:srgbClr val="7030A0"/>
                </a:solidFill>
              </a:ln>
            </a:rPr>
            <a:t> </a:t>
          </a:r>
          <a:r>
            <a:rPr lang="es-ES" sz="2400" kern="1200" dirty="0" err="1">
              <a:ln>
                <a:solidFill>
                  <a:srgbClr val="7030A0"/>
                </a:solidFill>
              </a:ln>
            </a:rPr>
            <a:t>Tuple</a:t>
          </a:r>
          <a:r>
            <a:rPr lang="es-ES" sz="2400" kern="1200" dirty="0">
              <a:ln>
                <a:solidFill>
                  <a:srgbClr val="7030A0"/>
                </a:solidFill>
              </a:ln>
            </a:rPr>
            <a:t> </a:t>
          </a:r>
          <a:r>
            <a:rPr lang="es-ES" sz="2400" kern="1200" dirty="0" err="1">
              <a:ln>
                <a:solidFill>
                  <a:srgbClr val="7030A0"/>
                </a:solidFill>
              </a:ln>
            </a:rPr>
            <a:t>Element</a:t>
          </a:r>
          <a:r>
            <a:rPr lang="es-ES" sz="2400" kern="1200" dirty="0">
              <a:ln>
                <a:solidFill>
                  <a:srgbClr val="7030A0"/>
                </a:solidFill>
              </a:ln>
            </a:rPr>
            <a:t> </a:t>
          </a:r>
          <a:r>
            <a:rPr lang="es-ES" sz="2400" kern="1200" dirty="0" err="1">
              <a:ln>
                <a:solidFill>
                  <a:srgbClr val="7030A0"/>
                </a:solidFill>
              </a:ln>
            </a:rPr>
            <a:t>Names</a:t>
          </a:r>
          <a:endParaRPr lang="es-ES" sz="2400" kern="1200" dirty="0">
            <a:ln>
              <a:solidFill>
                <a:srgbClr val="7030A0"/>
              </a:solidFill>
            </a:ln>
          </a:endParaRPr>
        </a:p>
      </dsp:txBody>
      <dsp:txXfrm>
        <a:off x="7395672" y="3768039"/>
        <a:ext cx="1545556" cy="13413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EBF9E-56ED-4A43-9202-3042524736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06C233-561F-2048-890E-1A1200707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346CE-80E3-6D48-A334-5EA1D10FA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67A7E-2B2C-C948-AF2B-62F312C48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029CC-6169-0747-B294-6EBEEC897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3268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4E29B-2B95-C14B-B267-6148D56CA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859BFA-A7A7-124F-8DDA-2BE171FF5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E6E68-3C5C-A546-A5F1-270E7D6DD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6B292-0329-FB41-BA56-3334555C7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EA9A9-DF25-2042-9B79-2F6C19B5C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0800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963AC7-FAED-494F-B681-5A37A91175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8AFC45-7A72-084C-AC12-237686EFA7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8CDB9-9F8A-4A46-B0AB-1C8832D1D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AD5DD-C12D-F84C-AF59-FE1CFB99B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D3B25-5FF9-A549-92FB-0D54E3FA2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1079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AC1E9-05E7-5142-8F16-FE5231F64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562DD-38F9-2D43-A617-218FAFEF2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5AB69-2A3D-0349-A629-664FFE883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2B4B0-ECAC-5741-BA27-AD979EA7C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069A0-F93A-CE4B-B01B-DDEAE976F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7296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71D46-38B4-AF49-A19E-7A674976D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1E9C7-9872-364A-BA45-4C7C1BF0C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0F5FB-D539-8A4F-A3B6-FF1E79CC6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2D77B-3D54-0740-8451-921A38EBD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A9637-95F0-3642-AD4F-4E32C2A5C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7544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9F238-2706-E142-9C32-C4EC4F940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E1BBC-2AF6-124B-8D69-ED451456BD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9C6D3-D27D-AA48-BEFE-FE0E40EC5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5D37E5-286F-6C46-89E1-C9CD0C5BF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157FC-5181-2B48-86CD-9243299E3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97F4DE-B35F-7B44-8636-7E7E8DCF2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5726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7601E-4C3B-3B4D-AE56-0DB248DC7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0A69D-4AE2-304E-9645-F11E20EA8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E19855-2843-9040-819E-8B5895933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D37E0E-9A06-5849-BB4E-B07CE826F8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B06B20-B148-D14F-8C82-A1D7ABBBD5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2A363A-F8EE-EB48-9FB5-6DCAE6D61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E6E025-CC84-0849-83AA-BA1734A33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25E9A7-E199-7649-8D9E-F2C04731E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2016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A704F-D486-7448-85ED-FBF9DEFD6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7DE97F-3307-AC44-B946-8B6D9C69C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CB9E1B-86CC-9A4A-93A9-A0C9A9C5C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25F7C-A986-F64E-9382-85C9BC69E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4705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54CA54-DC30-244D-9FB4-E0D374BE3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21859E-F864-9146-A9D8-95B6498E5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80FB7-E36C-6247-A6B7-E47228E8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361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6EE39-53DB-5B45-8A11-2B4D145FA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3249B-AFC5-FD4D-9823-FB543FEB9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555B21-BF7E-FC44-82FC-6861F60AF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E73ECB-957B-7C47-BA47-9029237E0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3445B-513A-4842-A9ED-C3B47A135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DD9F97-845A-EB41-A4EB-12C009899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0483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1CC10-41A1-5141-BCFB-EE0DDFBB4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7A86EF-B1B5-004E-A564-B18D459D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3BDB7-B058-0941-ADE7-84C273B24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E2409-1BB9-7B40-9306-5D8975133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EECB96-D9C5-264B-B797-C556E89CC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A4DCD3-5462-DA48-B633-2A3475E78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0381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E74A1-E3D3-234F-8020-2693AD7B0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7355FA-5F66-D54F-AE3F-C9ED414F94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47289-31A8-3F4C-AEEB-0C3C295F1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422D8-F3DC-BD4A-B1C1-6BD9424D8A03}" type="datetimeFigureOut">
              <a:rPr lang="es-ES" smtClean="0"/>
              <a:t>3/2/18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EBCD4-7E45-C242-9C5F-710085D53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7AA65-B1E8-3342-862E-55F12BC50A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CD1D6-D99E-0D4D-8C90-5D7D59B54D2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924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elguerre.com/" TargetMode="External"/><Relationship Id="rId3" Type="http://schemas.openxmlformats.org/officeDocument/2006/relationships/diagramLayout" Target="../diagrams/layout1.xml"/><Relationship Id="rId7" Type="http://schemas.openxmlformats.org/officeDocument/2006/relationships/hyperlink" Target="https://docs.microsoft.com/es-es/dotnet/csharp/whats-new/csharp-7-1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7A3B871-6730-334E-8D14-A080263398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6404271"/>
              </p:ext>
            </p:extLst>
          </p:nvPr>
        </p:nvGraphicFramePr>
        <p:xfrm>
          <a:off x="1785954" y="710298"/>
          <a:ext cx="8942119" cy="5747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C39EED0-FE2F-FF43-A2F4-B2C30F931342}"/>
              </a:ext>
            </a:extLst>
          </p:cNvPr>
          <p:cNvSpPr txBox="1"/>
          <p:nvPr/>
        </p:nvSpPr>
        <p:spPr>
          <a:xfrm>
            <a:off x="3676730" y="4866798"/>
            <a:ext cx="9749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>
                <a:solidFill>
                  <a:schemeClr val="bg1"/>
                </a:solidFill>
              </a:rPr>
              <a:t>7.1</a:t>
            </a:r>
            <a:endParaRPr lang="es-ES" sz="6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394F8A-7889-EC48-B3B1-CCF5AD4EE7B1}"/>
              </a:ext>
            </a:extLst>
          </p:cNvPr>
          <p:cNvSpPr txBox="1"/>
          <p:nvPr/>
        </p:nvSpPr>
        <p:spPr>
          <a:xfrm>
            <a:off x="5255330" y="6172979"/>
            <a:ext cx="62355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>
                <a:hlinkClick r:id="rId7"/>
              </a:rPr>
              <a:t>https://docs.microsoft.com/es-es/dotnet/csharp/whats-new/csharp-7-1</a:t>
            </a:r>
            <a:r>
              <a:rPr lang="es-ES" sz="1600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217804-1B24-1949-8548-B16831F28627}"/>
              </a:ext>
            </a:extLst>
          </p:cNvPr>
          <p:cNvSpPr txBox="1"/>
          <p:nvPr/>
        </p:nvSpPr>
        <p:spPr>
          <a:xfrm>
            <a:off x="680232" y="495982"/>
            <a:ext cx="57352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b="1" dirty="0"/>
              <a:t>Nuevas Características C# 7.1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735ECA-EA32-DF46-86E2-9C7F9A4851E9}"/>
              </a:ext>
            </a:extLst>
          </p:cNvPr>
          <p:cNvSpPr txBox="1"/>
          <p:nvPr/>
        </p:nvSpPr>
        <p:spPr>
          <a:xfrm>
            <a:off x="437823" y="5918781"/>
            <a:ext cx="21146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hlinkClick r:id="rId8"/>
              </a:rPr>
              <a:t>http://elguerre.com</a:t>
            </a:r>
            <a:r>
              <a:rPr lang="es-ES" dirty="0"/>
              <a:t> </a:t>
            </a:r>
          </a:p>
          <a:p>
            <a:r>
              <a:rPr lang="es-ES" dirty="0"/>
              <a:t>@</a:t>
            </a:r>
            <a:r>
              <a:rPr lang="es-ES" dirty="0" err="1"/>
              <a:t>juanluelguerre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8346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40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Juan Luis Guerrero Minero</dc:creator>
  <cp:lastModifiedBy>Juan Luis Guerrero Minero</cp:lastModifiedBy>
  <cp:revision>3</cp:revision>
  <dcterms:created xsi:type="dcterms:W3CDTF">2018-02-03T20:57:01Z</dcterms:created>
  <dcterms:modified xsi:type="dcterms:W3CDTF">2018-02-03T21:59:27Z</dcterms:modified>
</cp:coreProperties>
</file>

<file path=docProps/thumbnail.jpeg>
</file>